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58" r:id="rId15"/>
  </p:sldIdLst>
  <p:sldSz cx="18288000" cy="10287000"/>
  <p:notesSz cx="6858000" cy="9144000"/>
  <p:embeddedFontLst>
    <p:embeddedFont>
      <p:font typeface="Pretendard Bold" panose="020B0600000101010101" charset="-127"/>
      <p:bold r:id="rId17"/>
    </p:embeddedFont>
    <p:embeddedFont>
      <p:font typeface="Pretendard Regular" panose="020B0600000101010101" charset="-127"/>
      <p:regular r:id="rId18"/>
    </p:embeddedFont>
    <p:embeddedFont>
      <p:font typeface="Pretendard SemiBold" panose="020B0600000101010101" charset="-127"/>
      <p:bold r:id="rId19"/>
    </p:embeddedFont>
    <p:embeddedFont>
      <p:font typeface="SB AggroOTF Medium" panose="020B0600000101010101" charset="-127"/>
      <p:regular r:id="rId20"/>
    </p:embeddedFont>
    <p:embeddedFont>
      <p:font typeface="맑은 고딕" panose="020B0503020000020004" pitchFamily="50" charset="-127"/>
      <p:regular r:id="rId21"/>
      <p:bold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959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4" d="100"/>
          <a:sy n="44" d="100"/>
        </p:scale>
        <p:origin x="663" y="45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7D03F3-8634-4E95-80F4-5A460F1E605D}" type="datetimeFigureOut">
              <a:rPr lang="ko-KR" altLang="en-US" smtClean="0"/>
              <a:t>2025-06-12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1C5E50-C3B5-44A8-A871-4B3C18AC58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40070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1C5E50-C3B5-44A8-A871-4B3C18AC580E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58099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5B07D4-FC0A-B81E-7744-55EFE27E08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F3DEE29-BF47-B795-F7E9-6C713E8A4AC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0507DD1-1511-CB5C-5AD5-0E124E111A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0478F31-AE81-73DA-FB8C-666B2CDC54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1C5E50-C3B5-44A8-A871-4B3C18AC580E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51976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00AC18-9600-77B3-8459-ABC8F015FE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E7B837B-A08B-CB7C-DB9D-60299B1C1C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2F52235-F127-D103-7C2B-B922E2EE93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4B3EDD9-1E75-1F36-B547-DED6783711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1C5E50-C3B5-44A8-A871-4B3C18AC580E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63961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6A8E3B-D505-38A5-94A6-5AA795340A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CDBBAE0-5BC1-F026-4975-F8C8DE2CE2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8B2C56D-53B6-DC4B-6EBE-479C8695B8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7234222-4FBE-40E8-3DE6-200812FAE05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1C5E50-C3B5-44A8-A871-4B3C18AC580E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3821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D8C672-26C5-0447-E906-9C609B31E8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33681CA-2438-BD97-DFD8-9C52E65F4E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5201E1A-A476-EF25-8064-70AC5E2380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B60F401-9D87-B0DF-F311-AC8D107C19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1C5E50-C3B5-44A8-A871-4B3C18AC580E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08423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CBD96D-DFC9-105E-0BC5-AFC76A112B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63F2349-0176-A0B9-2EBF-037CAE20FA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03F2003-5619-7076-23AF-CD526D458D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4852D03-853A-0BFF-AAAB-08C5A809509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1C5E50-C3B5-44A8-A871-4B3C18AC580E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48045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9B6928-7D57-3B7C-DC13-C4B14CD8E2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9F78CB2-C10B-BB88-4181-55E0A476931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1D27E2F-BD5E-DAD2-D5EF-C7E0892680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32E18C1-D78F-BC0A-700F-984B866A09B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1C5E50-C3B5-44A8-A871-4B3C18AC580E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33846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4FCC10-C35C-A51E-4E8C-ED0A11BFB2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FACAA31-A96D-425A-CF11-E199B177F2E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DFDD0BA-1D31-7231-D627-C897FF122A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1F013C6-3B06-244B-A51F-979D2E54ADB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1C5E50-C3B5-44A8-A871-4B3C18AC580E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29765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E4541F-5B61-8019-BD4D-F3CB013E7A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E671288-2204-808C-C53A-62A004AA727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1353C25-277E-1050-805A-F84EB13748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CFCEFA8-C4B0-13D8-0B8C-D043F37063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1C5E50-C3B5-44A8-A871-4B3C18AC580E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5769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032F01-1476-9EA9-1A62-EABA9683E7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E031C29-0316-613B-70D3-A3F37C08F3A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65BEB28-4B20-4F92-62DB-65D078DCCD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3BF833A-BD9A-1C5A-9B3E-1B1743B5F28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1C5E50-C3B5-44A8-A871-4B3C18AC580E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5598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808D49-EBAE-C12D-5327-29517782F1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09BABAB-8AD6-707D-BC70-00597D207F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1998ABA-2553-AF48-3A54-4969D125F7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BEF392B-796B-8D78-242F-662537FAD8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1C5E50-C3B5-44A8-A871-4B3C18AC580E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73519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0D7401-7E77-2C4D-9535-240A9A4428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A687BFD-F153-A991-4085-339C7FD575D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B3D4A4F-28C5-7517-903F-6F344699F3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67BF6DD-0EE3-ADAA-222F-3CA0DB6E3CE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1C5E50-C3B5-44A8-A871-4B3C18AC580E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32660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500" y="762000"/>
            <a:ext cx="16637000" cy="89154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2997200" y="4495800"/>
            <a:ext cx="12293600" cy="166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9400" b="0" i="0" u="none" strike="noStrike">
                <a:solidFill>
                  <a:srgbClr val="595959"/>
                </a:solidFill>
                <a:ea typeface="SB AggroOTF Medium"/>
              </a:rPr>
              <a:t>웹프로그래밍응용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700" y="9067800"/>
            <a:ext cx="17259300" cy="711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2200" y="1790700"/>
            <a:ext cx="16192500" cy="12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26300" y="3530600"/>
            <a:ext cx="3746500" cy="5969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7543800" y="3644900"/>
            <a:ext cx="30988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 spc="400">
                <a:solidFill>
                  <a:srgbClr val="FFFFFF"/>
                </a:solidFill>
                <a:latin typeface="Pretendard Bold"/>
              </a:rPr>
              <a:t>2021863026 </a:t>
            </a:r>
            <a:r>
              <a:rPr lang="ko-KR" sz="2000" b="0" i="0" u="none" strike="noStrike" spc="400">
                <a:solidFill>
                  <a:srgbClr val="FFFFFF"/>
                </a:solidFill>
                <a:ea typeface="Pretendard Bold"/>
              </a:rPr>
              <a:t>류연우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4300200" y="1206500"/>
            <a:ext cx="28194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07899"/>
              </a:lnSpc>
            </a:pPr>
            <a:r>
              <a:rPr lang="en-US" sz="1500" b="0" i="0" u="none" strike="noStrike" spc="100">
                <a:solidFill>
                  <a:srgbClr val="595959"/>
                </a:solidFill>
                <a:latin typeface="Pretendard Regular"/>
              </a:rPr>
              <a:t>Presentation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965700" y="6172200"/>
            <a:ext cx="83439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4000" b="0" i="0" u="none" strike="noStrike">
                <a:solidFill>
                  <a:srgbClr val="595959"/>
                </a:solidFill>
                <a:latin typeface="Pretendard Bold"/>
              </a:rPr>
              <a:t>1</a:t>
            </a:r>
            <a:r>
              <a:rPr lang="ko-KR" sz="4000" b="0" i="0" u="none" strike="noStrike">
                <a:solidFill>
                  <a:srgbClr val="595959"/>
                </a:solidFill>
                <a:ea typeface="Pretendard Bold"/>
              </a:rPr>
              <a:t>학기</a:t>
            </a:r>
            <a:r>
              <a:rPr lang="en-US" sz="4000" b="0" i="0" u="none" strike="noStrike">
                <a:solidFill>
                  <a:srgbClr val="595959"/>
                </a:solidFill>
                <a:latin typeface="Pretendard Bold"/>
              </a:rPr>
              <a:t> Github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8787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3AE0F95-6B0A-86F0-2717-0501A30AFA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43C6C656-8407-561B-9196-D7D56BF42D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500" y="508000"/>
            <a:ext cx="16637000" cy="89154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F6BFEDA3-935E-C070-5216-BD45C6770F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700" y="9220200"/>
            <a:ext cx="17259300" cy="5588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01131BF5-75BA-031F-C2F8-79556820F7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1400" y="1701800"/>
            <a:ext cx="16192500" cy="12700"/>
          </a:xfrm>
          <a:prstGeom prst="rect">
            <a:avLst/>
          </a:prstGeom>
        </p:spPr>
      </p:pic>
      <p:grpSp>
        <p:nvGrpSpPr>
          <p:cNvPr id="5" name="Group 5">
            <a:extLst>
              <a:ext uri="{FF2B5EF4-FFF2-40B4-BE49-F238E27FC236}">
                <a16:creationId xmlns:a16="http://schemas.microsoft.com/office/drawing/2014/main" id="{A8069C49-FC2C-1BC2-5729-17ED3FB69D83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8" name="TextBox 8">
            <a:extLst>
              <a:ext uri="{FF2B5EF4-FFF2-40B4-BE49-F238E27FC236}">
                <a16:creationId xmlns:a16="http://schemas.microsoft.com/office/drawing/2014/main" id="{FF8906DD-379D-62E5-4BBF-F8E9D6459201}"/>
              </a:ext>
            </a:extLst>
          </p:cNvPr>
          <p:cNvSpPr txBox="1"/>
          <p:nvPr/>
        </p:nvSpPr>
        <p:spPr>
          <a:xfrm>
            <a:off x="14300200" y="1206500"/>
            <a:ext cx="28194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07899"/>
              </a:lnSpc>
            </a:pPr>
            <a:r>
              <a:rPr lang="en-US" sz="1500" b="0" i="0" u="none" strike="noStrike" spc="100">
                <a:solidFill>
                  <a:srgbClr val="595959"/>
                </a:solidFill>
                <a:latin typeface="Pretendard Regular"/>
              </a:rPr>
              <a:t>Presentation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6837FA59-2050-95DB-B63B-1CB85D819378}"/>
              </a:ext>
            </a:extLst>
          </p:cNvPr>
          <p:cNvSpPr txBox="1"/>
          <p:nvPr/>
        </p:nvSpPr>
        <p:spPr>
          <a:xfrm>
            <a:off x="4572000" y="673100"/>
            <a:ext cx="9131300" cy="965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en-US" sz="5400" b="0" i="0" u="none" strike="noStrike" dirty="0">
                <a:solidFill>
                  <a:srgbClr val="595959"/>
                </a:solidFill>
                <a:latin typeface="SB AggroOTF Medium"/>
              </a:rPr>
              <a:t>0515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63E19C2-85DC-F502-3BA8-78442B5EA7DC}"/>
              </a:ext>
            </a:extLst>
          </p:cNvPr>
          <p:cNvSpPr txBox="1"/>
          <p:nvPr/>
        </p:nvSpPr>
        <p:spPr>
          <a:xfrm>
            <a:off x="8889825" y="9258300"/>
            <a:ext cx="6687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Pretendard SemiBold" panose="020B0600000101010101" charset="-127"/>
                <a:ea typeface="Pretendard SemiBold" panose="020B0600000101010101" charset="-127"/>
              </a:rPr>
              <a:t>1.5</a:t>
            </a:r>
            <a:endParaRPr lang="ko-KR" altLang="en-US" sz="2800" dirty="0"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8645738-5FDE-5488-AA01-28ACDDE447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33600" y="2371090"/>
            <a:ext cx="14400000" cy="6253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441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8787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B967DCC-5605-D6EF-07BA-A91B7362D3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C9C59703-C981-B957-F11C-1D9833FD12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500" y="508000"/>
            <a:ext cx="16637000" cy="89154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46C1E0F2-DBD5-51AD-906B-DF90965E79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700" y="9220200"/>
            <a:ext cx="17259300" cy="5588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CFAC89CB-48F0-2B6C-9B3F-C673967111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1400" y="1701800"/>
            <a:ext cx="16192500" cy="12700"/>
          </a:xfrm>
          <a:prstGeom prst="rect">
            <a:avLst/>
          </a:prstGeom>
        </p:spPr>
      </p:pic>
      <p:grpSp>
        <p:nvGrpSpPr>
          <p:cNvPr id="5" name="Group 5">
            <a:extLst>
              <a:ext uri="{FF2B5EF4-FFF2-40B4-BE49-F238E27FC236}">
                <a16:creationId xmlns:a16="http://schemas.microsoft.com/office/drawing/2014/main" id="{1B2274FD-2FF6-4714-90BB-5F4C8AD9EF66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8" name="TextBox 8">
            <a:extLst>
              <a:ext uri="{FF2B5EF4-FFF2-40B4-BE49-F238E27FC236}">
                <a16:creationId xmlns:a16="http://schemas.microsoft.com/office/drawing/2014/main" id="{F942FA4D-0ED7-AA7C-8CC4-90E48083FBF7}"/>
              </a:ext>
            </a:extLst>
          </p:cNvPr>
          <p:cNvSpPr txBox="1"/>
          <p:nvPr/>
        </p:nvSpPr>
        <p:spPr>
          <a:xfrm>
            <a:off x="14300200" y="1206500"/>
            <a:ext cx="28194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07899"/>
              </a:lnSpc>
            </a:pPr>
            <a:r>
              <a:rPr lang="en-US" sz="1500" b="0" i="0" u="none" strike="noStrike" spc="100">
                <a:solidFill>
                  <a:srgbClr val="595959"/>
                </a:solidFill>
                <a:latin typeface="Pretendard Regular"/>
              </a:rPr>
              <a:t>Presentation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FAEF5F0F-D435-4231-AAAD-30A55221435D}"/>
              </a:ext>
            </a:extLst>
          </p:cNvPr>
          <p:cNvSpPr txBox="1"/>
          <p:nvPr/>
        </p:nvSpPr>
        <p:spPr>
          <a:xfrm>
            <a:off x="4572000" y="673100"/>
            <a:ext cx="9131300" cy="965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en-US" sz="5400" b="0" i="0" u="none" strike="noStrike" dirty="0">
                <a:solidFill>
                  <a:srgbClr val="595959"/>
                </a:solidFill>
                <a:latin typeface="SB AggroOTF Medium"/>
              </a:rPr>
              <a:t>0522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47C4221-46B0-6CB3-9357-068372CD8856}"/>
              </a:ext>
            </a:extLst>
          </p:cNvPr>
          <p:cNvSpPr txBox="1"/>
          <p:nvPr/>
        </p:nvSpPr>
        <p:spPr>
          <a:xfrm>
            <a:off x="8889825" y="9258300"/>
            <a:ext cx="6767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Pretendard SemiBold" panose="020B0600000101010101" charset="-127"/>
                <a:ea typeface="Pretendard SemiBold" panose="020B0600000101010101" charset="-127"/>
              </a:rPr>
              <a:t>1.0</a:t>
            </a:r>
            <a:endParaRPr lang="ko-KR" altLang="en-US" sz="2800" dirty="0"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C06F833-14ED-4A59-76E8-44998A8377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37650" y="3021344"/>
            <a:ext cx="14400000" cy="4785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6369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8787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B25B417-2FB8-98F2-6D5B-B92ED8CC74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4CCC8EA-B6D2-4DB3-1156-0B6BADDD34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500" y="508000"/>
            <a:ext cx="16637000" cy="89154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6D63C455-28FD-03D5-A768-E10B0EBF5A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700" y="9220200"/>
            <a:ext cx="17259300" cy="5588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DD0E6226-5DCD-7E7A-2EEE-C75FADBA89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1400" y="1701800"/>
            <a:ext cx="16192500" cy="12700"/>
          </a:xfrm>
          <a:prstGeom prst="rect">
            <a:avLst/>
          </a:prstGeom>
        </p:spPr>
      </p:pic>
      <p:grpSp>
        <p:nvGrpSpPr>
          <p:cNvPr id="5" name="Group 5">
            <a:extLst>
              <a:ext uri="{FF2B5EF4-FFF2-40B4-BE49-F238E27FC236}">
                <a16:creationId xmlns:a16="http://schemas.microsoft.com/office/drawing/2014/main" id="{ACC39112-17BD-D3C6-868E-13EE9914A370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8" name="TextBox 8">
            <a:extLst>
              <a:ext uri="{FF2B5EF4-FFF2-40B4-BE49-F238E27FC236}">
                <a16:creationId xmlns:a16="http://schemas.microsoft.com/office/drawing/2014/main" id="{7BC787E0-22D9-41AF-3ED7-E621F4594687}"/>
              </a:ext>
            </a:extLst>
          </p:cNvPr>
          <p:cNvSpPr txBox="1"/>
          <p:nvPr/>
        </p:nvSpPr>
        <p:spPr>
          <a:xfrm>
            <a:off x="14300200" y="1206500"/>
            <a:ext cx="28194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07899"/>
              </a:lnSpc>
            </a:pPr>
            <a:r>
              <a:rPr lang="en-US" sz="1500" b="0" i="0" u="none" strike="noStrike" spc="100">
                <a:solidFill>
                  <a:srgbClr val="595959"/>
                </a:solidFill>
                <a:latin typeface="Pretendard Regular"/>
              </a:rPr>
              <a:t>Presentation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AD41906F-F033-8930-1881-6AF601DC5223}"/>
              </a:ext>
            </a:extLst>
          </p:cNvPr>
          <p:cNvSpPr txBox="1"/>
          <p:nvPr/>
        </p:nvSpPr>
        <p:spPr>
          <a:xfrm>
            <a:off x="4572000" y="673100"/>
            <a:ext cx="9131300" cy="965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en-US" sz="5400" b="0" i="0" u="none" strike="noStrike" dirty="0">
                <a:solidFill>
                  <a:srgbClr val="595959"/>
                </a:solidFill>
                <a:latin typeface="SB AggroOTF Medium"/>
              </a:rPr>
              <a:t>0529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59F25C-04C6-76CB-CC2C-A8264E1C5F6A}"/>
              </a:ext>
            </a:extLst>
          </p:cNvPr>
          <p:cNvSpPr txBox="1"/>
          <p:nvPr/>
        </p:nvSpPr>
        <p:spPr>
          <a:xfrm>
            <a:off x="8889825" y="9258300"/>
            <a:ext cx="6687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Pretendard SemiBold" panose="020B0600000101010101" charset="-127"/>
                <a:ea typeface="Pretendard SemiBold" panose="020B0600000101010101" charset="-127"/>
              </a:rPr>
              <a:t>1.5</a:t>
            </a:r>
            <a:endParaRPr lang="ko-KR" altLang="en-US" sz="2800" dirty="0"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3D6365E-36C2-E662-1580-4D303D4954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81200" y="3009900"/>
            <a:ext cx="14400000" cy="495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3777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8787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BDEA714-56FC-A4FE-55A6-4922FB4F8D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BDF3464B-0E07-6999-20FC-6F090A04CE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500" y="508000"/>
            <a:ext cx="16637000" cy="89154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E4D9696C-4254-7669-DDD0-2AA6E5C77E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700" y="9220200"/>
            <a:ext cx="17259300" cy="5588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A84AF8E2-0468-E3F7-9EA3-24930EA092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1400" y="1701800"/>
            <a:ext cx="16192500" cy="12700"/>
          </a:xfrm>
          <a:prstGeom prst="rect">
            <a:avLst/>
          </a:prstGeom>
        </p:spPr>
      </p:pic>
      <p:grpSp>
        <p:nvGrpSpPr>
          <p:cNvPr id="5" name="Group 5">
            <a:extLst>
              <a:ext uri="{FF2B5EF4-FFF2-40B4-BE49-F238E27FC236}">
                <a16:creationId xmlns:a16="http://schemas.microsoft.com/office/drawing/2014/main" id="{65625EE4-3350-8F49-9BD3-C67CF952F3CD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8" name="TextBox 8">
            <a:extLst>
              <a:ext uri="{FF2B5EF4-FFF2-40B4-BE49-F238E27FC236}">
                <a16:creationId xmlns:a16="http://schemas.microsoft.com/office/drawing/2014/main" id="{FDD32468-92EC-7A6F-6CA3-99DE93184341}"/>
              </a:ext>
            </a:extLst>
          </p:cNvPr>
          <p:cNvSpPr txBox="1"/>
          <p:nvPr/>
        </p:nvSpPr>
        <p:spPr>
          <a:xfrm>
            <a:off x="14300200" y="1206500"/>
            <a:ext cx="28194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07899"/>
              </a:lnSpc>
            </a:pPr>
            <a:r>
              <a:rPr lang="en-US" sz="1500" b="0" i="0" u="none" strike="noStrike" spc="100">
                <a:solidFill>
                  <a:srgbClr val="595959"/>
                </a:solidFill>
                <a:latin typeface="Pretendard Regular"/>
              </a:rPr>
              <a:t>Presentation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096C2C42-0973-A093-D5BE-A9917B6505B0}"/>
              </a:ext>
            </a:extLst>
          </p:cNvPr>
          <p:cNvSpPr txBox="1"/>
          <p:nvPr/>
        </p:nvSpPr>
        <p:spPr>
          <a:xfrm>
            <a:off x="4572000" y="673100"/>
            <a:ext cx="9131300" cy="965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ko-KR" altLang="en-US" sz="5400" b="0" i="0" u="none" strike="noStrike" dirty="0">
                <a:solidFill>
                  <a:srgbClr val="595959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총점</a:t>
            </a:r>
            <a:endParaRPr lang="en-US" sz="5400" b="0" i="0" u="none" strike="noStrike" dirty="0">
              <a:solidFill>
                <a:srgbClr val="595959"/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FD82746-ED9C-A23D-55A6-C1546D6120BA}"/>
              </a:ext>
            </a:extLst>
          </p:cNvPr>
          <p:cNvSpPr txBox="1"/>
          <p:nvPr/>
        </p:nvSpPr>
        <p:spPr>
          <a:xfrm>
            <a:off x="7757143" y="2411155"/>
            <a:ext cx="2265364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rgbClr val="595959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    1.0 X 2</a:t>
            </a:r>
          </a:p>
          <a:p>
            <a:r>
              <a:rPr lang="en-US" altLang="ko-KR" sz="4000" dirty="0">
                <a:solidFill>
                  <a:srgbClr val="595959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+ 1.5 X</a:t>
            </a:r>
            <a:r>
              <a:rPr lang="ko-KR" altLang="en-US" sz="4000" dirty="0">
                <a:solidFill>
                  <a:srgbClr val="595959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 </a:t>
            </a:r>
            <a:r>
              <a:rPr lang="en-US" altLang="ko-KR" sz="4000" dirty="0">
                <a:solidFill>
                  <a:srgbClr val="595959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9</a:t>
            </a:r>
          </a:p>
          <a:p>
            <a:r>
              <a:rPr lang="en-US" altLang="ko-KR" sz="4000" dirty="0">
                <a:solidFill>
                  <a:srgbClr val="595959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= 15.5</a:t>
            </a:r>
          </a:p>
          <a:p>
            <a:endParaRPr lang="ko-KR" altLang="en-US" sz="4000" dirty="0">
              <a:solidFill>
                <a:srgbClr val="595959"/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18893AF-5B97-FF46-D268-E82847FC91D1}"/>
              </a:ext>
            </a:extLst>
          </p:cNvPr>
          <p:cNvSpPr txBox="1"/>
          <p:nvPr/>
        </p:nvSpPr>
        <p:spPr>
          <a:xfrm>
            <a:off x="7757143" y="5430956"/>
            <a:ext cx="278153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dirty="0">
                <a:latin typeface="Pretendard SemiBold" panose="020B0600000101010101" charset="-127"/>
                <a:ea typeface="Pretendard SemiBold" panose="020B0600000101010101" charset="-127"/>
              </a:rPr>
              <a:t>15.5 </a:t>
            </a:r>
            <a:r>
              <a:rPr lang="ko-KR" altLang="en-US" sz="6600" dirty="0">
                <a:latin typeface="Pretendard SemiBold" panose="020B0600000101010101" charset="-127"/>
                <a:ea typeface="Pretendard SemiBold" panose="020B0600000101010101" charset="-127"/>
              </a:rPr>
              <a:t>점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FF0F62-AC1D-E45A-256C-9817BD622B40}"/>
              </a:ext>
            </a:extLst>
          </p:cNvPr>
          <p:cNvSpPr txBox="1"/>
          <p:nvPr/>
        </p:nvSpPr>
        <p:spPr>
          <a:xfrm>
            <a:off x="6654160" y="7385338"/>
            <a:ext cx="499237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dirty="0"/>
              <a:t>https://github.com/MONBRUNO</a:t>
            </a:r>
          </a:p>
        </p:txBody>
      </p:sp>
    </p:spTree>
    <p:extLst>
      <p:ext uri="{BB962C8B-B14F-4D97-AF65-F5344CB8AC3E}">
        <p14:creationId xmlns:p14="http://schemas.microsoft.com/office/powerpoint/2010/main" val="25904166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500" y="762000"/>
            <a:ext cx="16637000" cy="8915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700" y="9067800"/>
            <a:ext cx="17259300" cy="711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2200" y="1790700"/>
            <a:ext cx="161925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7900" y="2400300"/>
            <a:ext cx="6172200" cy="6172200"/>
          </a:xfrm>
          <a:prstGeom prst="rect">
            <a:avLst/>
          </a:prstGeom>
          <a:effectLst>
            <a:outerShdw blurRad="379407" dist="569742" dir="2700000">
              <a:srgbClr val="000000">
                <a:alpha val="50000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22800" y="3987800"/>
            <a:ext cx="9055100" cy="30226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4300200" y="1206500"/>
            <a:ext cx="28194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07899"/>
              </a:lnSpc>
            </a:pPr>
            <a:r>
              <a:rPr lang="en-US" sz="1500" b="0" i="0" u="none" strike="noStrike" spc="100">
                <a:solidFill>
                  <a:srgbClr val="FFFFFF"/>
                </a:solidFill>
                <a:latin typeface="Pretendard Regular"/>
              </a:rPr>
              <a:t>Presentation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21700" y="3276600"/>
            <a:ext cx="1244600" cy="12446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4724400" y="4508500"/>
            <a:ext cx="8826500" cy="176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1300"/>
              </a:lnSpc>
            </a:pPr>
            <a:r>
              <a:rPr lang="en-US" sz="10000" b="0" i="0" u="none" strike="noStrike">
                <a:solidFill>
                  <a:srgbClr val="FFFFFF"/>
                </a:solidFill>
                <a:latin typeface="SB AggroOTF Medium"/>
              </a:rPr>
              <a:t>Thank You!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8787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500" y="508000"/>
            <a:ext cx="16637000" cy="8915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700" y="9220200"/>
            <a:ext cx="17259300" cy="5588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1400" y="1701800"/>
            <a:ext cx="16192500" cy="127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8" name="TextBox 8"/>
          <p:cNvSpPr txBox="1"/>
          <p:nvPr/>
        </p:nvSpPr>
        <p:spPr>
          <a:xfrm>
            <a:off x="14300200" y="1206500"/>
            <a:ext cx="28194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07899"/>
              </a:lnSpc>
            </a:pPr>
            <a:r>
              <a:rPr lang="en-US" sz="1500" b="0" i="0" u="none" strike="noStrike" spc="100">
                <a:solidFill>
                  <a:srgbClr val="595959"/>
                </a:solidFill>
                <a:latin typeface="Pretendard Regular"/>
              </a:rPr>
              <a:t>Presentation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572000" y="673100"/>
            <a:ext cx="9131300" cy="965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en-US" sz="5400" b="0" i="0" u="none" strike="noStrike" dirty="0">
                <a:solidFill>
                  <a:srgbClr val="595959"/>
                </a:solidFill>
                <a:latin typeface="SB AggroOTF Medium"/>
              </a:rPr>
              <a:t>0306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ED7D847-0935-5A48-71D7-89720A978764}"/>
              </a:ext>
            </a:extLst>
          </p:cNvPr>
          <p:cNvSpPr txBox="1"/>
          <p:nvPr/>
        </p:nvSpPr>
        <p:spPr>
          <a:xfrm>
            <a:off x="8889825" y="9258300"/>
            <a:ext cx="6687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Pretendard SemiBold" panose="020B0600000101010101" charset="-127"/>
                <a:ea typeface="Pretendard SemiBold" panose="020B0600000101010101" charset="-127"/>
              </a:rPr>
              <a:t>1.5</a:t>
            </a:r>
            <a:endParaRPr lang="ko-KR" altLang="en-US" sz="2800" dirty="0"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D216A420-DA9E-500E-BD01-5CEDEBB9CA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53479" y="1954819"/>
            <a:ext cx="11410237" cy="691740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8787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77D5EC8-8129-0BD4-F028-2E9E29B22E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1E39C9B-28B7-5A6F-F18D-B8F13A7419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500" y="508000"/>
            <a:ext cx="16637000" cy="89154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019ECE68-5ED6-36F7-DF20-DAB9E0907D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700" y="9220200"/>
            <a:ext cx="17259300" cy="5588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8110A087-F62A-56F2-5171-593DB4E22C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1400" y="1701800"/>
            <a:ext cx="16192500" cy="12700"/>
          </a:xfrm>
          <a:prstGeom prst="rect">
            <a:avLst/>
          </a:prstGeom>
        </p:spPr>
      </p:pic>
      <p:grpSp>
        <p:nvGrpSpPr>
          <p:cNvPr id="5" name="Group 5">
            <a:extLst>
              <a:ext uri="{FF2B5EF4-FFF2-40B4-BE49-F238E27FC236}">
                <a16:creationId xmlns:a16="http://schemas.microsoft.com/office/drawing/2014/main" id="{12BA5D8F-9E76-D7DE-4580-6C395B661D31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8" name="TextBox 8">
            <a:extLst>
              <a:ext uri="{FF2B5EF4-FFF2-40B4-BE49-F238E27FC236}">
                <a16:creationId xmlns:a16="http://schemas.microsoft.com/office/drawing/2014/main" id="{1366FD99-8FCA-FDB5-A800-7CFCBB91BED2}"/>
              </a:ext>
            </a:extLst>
          </p:cNvPr>
          <p:cNvSpPr txBox="1"/>
          <p:nvPr/>
        </p:nvSpPr>
        <p:spPr>
          <a:xfrm>
            <a:off x="14300200" y="1206500"/>
            <a:ext cx="28194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07899"/>
              </a:lnSpc>
            </a:pPr>
            <a:r>
              <a:rPr lang="en-US" sz="1500" b="0" i="0" u="none" strike="noStrike" spc="100">
                <a:solidFill>
                  <a:srgbClr val="595959"/>
                </a:solidFill>
                <a:latin typeface="Pretendard Regular"/>
              </a:rPr>
              <a:t>Presentation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5BE028AD-DD1D-A994-E314-3ABF009CE453}"/>
              </a:ext>
            </a:extLst>
          </p:cNvPr>
          <p:cNvSpPr txBox="1"/>
          <p:nvPr/>
        </p:nvSpPr>
        <p:spPr>
          <a:xfrm>
            <a:off x="4572000" y="673100"/>
            <a:ext cx="9131300" cy="965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en-US" sz="5400" b="0" i="0" u="none" strike="noStrike" dirty="0">
                <a:solidFill>
                  <a:srgbClr val="595959"/>
                </a:solidFill>
                <a:latin typeface="SB AggroOTF Medium"/>
              </a:rPr>
              <a:t>0313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56907F1-F519-6FC0-0ACE-4968599AD749}"/>
              </a:ext>
            </a:extLst>
          </p:cNvPr>
          <p:cNvSpPr txBox="1"/>
          <p:nvPr/>
        </p:nvSpPr>
        <p:spPr>
          <a:xfrm>
            <a:off x="8889825" y="9258300"/>
            <a:ext cx="6767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Pretendard SemiBold" panose="020B0600000101010101" charset="-127"/>
                <a:ea typeface="Pretendard SemiBold" panose="020B0600000101010101" charset="-127"/>
              </a:rPr>
              <a:t>1.0</a:t>
            </a:r>
            <a:endParaRPr lang="ko-KR" altLang="en-US" sz="2800" dirty="0"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8865A68-D699-5A10-ECD1-4618CEDF69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76400" y="2357167"/>
            <a:ext cx="15104050" cy="5834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8196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8787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6FE36B5-DDD1-547D-5786-D3331B7619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913023B-A8FA-D203-3AB8-B22AED62E4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500" y="508000"/>
            <a:ext cx="16637000" cy="89154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FAE3A355-52E4-7790-5AF6-EB6FF97DF2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700" y="9220200"/>
            <a:ext cx="17259300" cy="5588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D920249F-7C8E-42DC-7542-1A0AAE7623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1400" y="1701800"/>
            <a:ext cx="16192500" cy="12700"/>
          </a:xfrm>
          <a:prstGeom prst="rect">
            <a:avLst/>
          </a:prstGeom>
        </p:spPr>
      </p:pic>
      <p:grpSp>
        <p:nvGrpSpPr>
          <p:cNvPr id="5" name="Group 5">
            <a:extLst>
              <a:ext uri="{FF2B5EF4-FFF2-40B4-BE49-F238E27FC236}">
                <a16:creationId xmlns:a16="http://schemas.microsoft.com/office/drawing/2014/main" id="{D6557AA4-DC93-6B42-C6E0-97AF9F4068BD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8" name="TextBox 8">
            <a:extLst>
              <a:ext uri="{FF2B5EF4-FFF2-40B4-BE49-F238E27FC236}">
                <a16:creationId xmlns:a16="http://schemas.microsoft.com/office/drawing/2014/main" id="{C4A81464-A9C5-8AD5-42DA-7EC94F92E088}"/>
              </a:ext>
            </a:extLst>
          </p:cNvPr>
          <p:cNvSpPr txBox="1"/>
          <p:nvPr/>
        </p:nvSpPr>
        <p:spPr>
          <a:xfrm>
            <a:off x="14300200" y="1206500"/>
            <a:ext cx="28194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07899"/>
              </a:lnSpc>
            </a:pPr>
            <a:r>
              <a:rPr lang="en-US" sz="1500" b="0" i="0" u="none" strike="noStrike" spc="100">
                <a:solidFill>
                  <a:srgbClr val="595959"/>
                </a:solidFill>
                <a:latin typeface="Pretendard Regular"/>
              </a:rPr>
              <a:t>Presentation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8AB59CCF-452A-2394-E52E-5E7608BA458D}"/>
              </a:ext>
            </a:extLst>
          </p:cNvPr>
          <p:cNvSpPr txBox="1"/>
          <p:nvPr/>
        </p:nvSpPr>
        <p:spPr>
          <a:xfrm>
            <a:off x="4572000" y="673100"/>
            <a:ext cx="9131300" cy="965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en-US" sz="5400" b="0" i="0" u="none" strike="noStrike" dirty="0">
                <a:solidFill>
                  <a:srgbClr val="595959"/>
                </a:solidFill>
                <a:latin typeface="SB AggroOTF Medium"/>
              </a:rPr>
              <a:t>0320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DF831EA-8538-72A9-0869-EB5A826E38AA}"/>
              </a:ext>
            </a:extLst>
          </p:cNvPr>
          <p:cNvSpPr txBox="1"/>
          <p:nvPr/>
        </p:nvSpPr>
        <p:spPr>
          <a:xfrm>
            <a:off x="8889825" y="9258300"/>
            <a:ext cx="6687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Pretendard SemiBold" panose="020B0600000101010101" charset="-127"/>
                <a:ea typeface="Pretendard SemiBold" panose="020B0600000101010101" charset="-127"/>
              </a:rPr>
              <a:t>1.5</a:t>
            </a:r>
            <a:endParaRPr lang="ko-KR" altLang="en-US" sz="2800" dirty="0"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8439D3C-812B-FF45-C7ED-6264CDDF49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39968" y="2209800"/>
            <a:ext cx="15300232" cy="628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8603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8787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B8BDAA3-64CE-2944-37BE-30B30160D5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5F095169-C546-9130-FE55-C724F8A60F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500" y="508000"/>
            <a:ext cx="16637000" cy="89154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44D141F0-9597-AFCC-9AE1-23338773F7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700" y="9220200"/>
            <a:ext cx="17259300" cy="5588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BFC932B7-EAF9-B725-CA59-4F91B7008E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1400" y="1701800"/>
            <a:ext cx="16192500" cy="12700"/>
          </a:xfrm>
          <a:prstGeom prst="rect">
            <a:avLst/>
          </a:prstGeom>
        </p:spPr>
      </p:pic>
      <p:grpSp>
        <p:nvGrpSpPr>
          <p:cNvPr id="5" name="Group 5">
            <a:extLst>
              <a:ext uri="{FF2B5EF4-FFF2-40B4-BE49-F238E27FC236}">
                <a16:creationId xmlns:a16="http://schemas.microsoft.com/office/drawing/2014/main" id="{E01FB923-9ED9-70F2-2967-635ADF83B528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8" name="TextBox 8">
            <a:extLst>
              <a:ext uri="{FF2B5EF4-FFF2-40B4-BE49-F238E27FC236}">
                <a16:creationId xmlns:a16="http://schemas.microsoft.com/office/drawing/2014/main" id="{AFA5EF5C-D478-C07B-08E8-4A6FA3394493}"/>
              </a:ext>
            </a:extLst>
          </p:cNvPr>
          <p:cNvSpPr txBox="1"/>
          <p:nvPr/>
        </p:nvSpPr>
        <p:spPr>
          <a:xfrm>
            <a:off x="14300200" y="1206500"/>
            <a:ext cx="28194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07899"/>
              </a:lnSpc>
            </a:pPr>
            <a:r>
              <a:rPr lang="en-US" sz="1500" b="0" i="0" u="none" strike="noStrike" spc="100">
                <a:solidFill>
                  <a:srgbClr val="595959"/>
                </a:solidFill>
                <a:latin typeface="Pretendard Regular"/>
              </a:rPr>
              <a:t>Presentation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36E45FA6-F218-429D-3BE8-09859CB51C0E}"/>
              </a:ext>
            </a:extLst>
          </p:cNvPr>
          <p:cNvSpPr txBox="1"/>
          <p:nvPr/>
        </p:nvSpPr>
        <p:spPr>
          <a:xfrm>
            <a:off x="4572000" y="673100"/>
            <a:ext cx="9131300" cy="965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en-US" sz="5400" b="0" i="0" u="none" strike="noStrike" dirty="0">
                <a:solidFill>
                  <a:srgbClr val="595959"/>
                </a:solidFill>
                <a:latin typeface="SB AggroOTF Medium"/>
              </a:rPr>
              <a:t>0327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C2C96C5-F7CF-10FB-0BBB-8655EF2A13F3}"/>
              </a:ext>
            </a:extLst>
          </p:cNvPr>
          <p:cNvSpPr txBox="1"/>
          <p:nvPr/>
        </p:nvSpPr>
        <p:spPr>
          <a:xfrm>
            <a:off x="8889825" y="9258300"/>
            <a:ext cx="6687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Pretendard SemiBold" panose="020B0600000101010101" charset="-127"/>
                <a:ea typeface="Pretendard SemiBold" panose="020B0600000101010101" charset="-127"/>
              </a:rPr>
              <a:t>1.5</a:t>
            </a:r>
            <a:endParaRPr lang="ko-KR" altLang="en-US" sz="2800" dirty="0"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781C37B-7585-E8A0-9062-3B321EA39A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76400" y="2171700"/>
            <a:ext cx="14911956" cy="641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6750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8787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8D5CC7F-EEF5-12DA-1920-17EE3D4A70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1588DF71-92FB-95DE-9CF9-9B765F7AF9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500" y="508000"/>
            <a:ext cx="16637000" cy="89154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DA543960-10BA-DA28-3284-27B578074E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700" y="9220200"/>
            <a:ext cx="17259300" cy="5588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38190373-70E8-65E7-5D4D-9D412F92BE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1400" y="1701800"/>
            <a:ext cx="16192500" cy="12700"/>
          </a:xfrm>
          <a:prstGeom prst="rect">
            <a:avLst/>
          </a:prstGeom>
        </p:spPr>
      </p:pic>
      <p:grpSp>
        <p:nvGrpSpPr>
          <p:cNvPr id="5" name="Group 5">
            <a:extLst>
              <a:ext uri="{FF2B5EF4-FFF2-40B4-BE49-F238E27FC236}">
                <a16:creationId xmlns:a16="http://schemas.microsoft.com/office/drawing/2014/main" id="{1C7A7B8F-4AE2-2981-9E97-EACC9F14CDDD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8" name="TextBox 8">
            <a:extLst>
              <a:ext uri="{FF2B5EF4-FFF2-40B4-BE49-F238E27FC236}">
                <a16:creationId xmlns:a16="http://schemas.microsoft.com/office/drawing/2014/main" id="{1B0A9971-5137-B522-7202-A931DE50091E}"/>
              </a:ext>
            </a:extLst>
          </p:cNvPr>
          <p:cNvSpPr txBox="1"/>
          <p:nvPr/>
        </p:nvSpPr>
        <p:spPr>
          <a:xfrm>
            <a:off x="14300200" y="1206500"/>
            <a:ext cx="28194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07899"/>
              </a:lnSpc>
            </a:pPr>
            <a:r>
              <a:rPr lang="en-US" sz="1500" b="0" i="0" u="none" strike="noStrike" spc="100">
                <a:solidFill>
                  <a:srgbClr val="595959"/>
                </a:solidFill>
                <a:latin typeface="Pretendard Regular"/>
              </a:rPr>
              <a:t>Presentation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7A7A3927-4357-4472-4C53-3C027D87CF5C}"/>
              </a:ext>
            </a:extLst>
          </p:cNvPr>
          <p:cNvSpPr txBox="1"/>
          <p:nvPr/>
        </p:nvSpPr>
        <p:spPr>
          <a:xfrm>
            <a:off x="4572000" y="673100"/>
            <a:ext cx="9131300" cy="965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en-US" sz="5400" b="0" i="0" u="none" strike="noStrike" dirty="0">
                <a:solidFill>
                  <a:srgbClr val="595959"/>
                </a:solidFill>
                <a:latin typeface="SB AggroOTF Medium"/>
              </a:rPr>
              <a:t>0403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34151AF-85E5-2DB5-DECC-1458A16FDF0E}"/>
              </a:ext>
            </a:extLst>
          </p:cNvPr>
          <p:cNvSpPr txBox="1"/>
          <p:nvPr/>
        </p:nvSpPr>
        <p:spPr>
          <a:xfrm>
            <a:off x="8889825" y="9258300"/>
            <a:ext cx="6687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Pretendard SemiBold" panose="020B0600000101010101" charset="-127"/>
                <a:ea typeface="Pretendard SemiBold" panose="020B0600000101010101" charset="-127"/>
              </a:rPr>
              <a:t>1.5</a:t>
            </a:r>
            <a:endParaRPr lang="ko-KR" altLang="en-US" sz="2800" dirty="0"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B85B850-264A-3D0A-5C99-DC74A64117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74703" y="2025403"/>
            <a:ext cx="10499015" cy="6853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8540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8787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27D10C5-DC47-4349-2258-81520A9F47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68DA0358-6610-5B72-D86B-051B681A57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500" y="508000"/>
            <a:ext cx="16637000" cy="89154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CEC431E7-FCC8-4E74-E03B-04539F2BE1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700" y="9220200"/>
            <a:ext cx="17259300" cy="5588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776A9D06-70FF-FC3A-612B-D0D12DFFF2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1400" y="1701800"/>
            <a:ext cx="16192500" cy="12700"/>
          </a:xfrm>
          <a:prstGeom prst="rect">
            <a:avLst/>
          </a:prstGeom>
        </p:spPr>
      </p:pic>
      <p:grpSp>
        <p:nvGrpSpPr>
          <p:cNvPr id="5" name="Group 5">
            <a:extLst>
              <a:ext uri="{FF2B5EF4-FFF2-40B4-BE49-F238E27FC236}">
                <a16:creationId xmlns:a16="http://schemas.microsoft.com/office/drawing/2014/main" id="{A4CC6D8E-B89D-19E5-CF9C-69B195213029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8" name="TextBox 8">
            <a:extLst>
              <a:ext uri="{FF2B5EF4-FFF2-40B4-BE49-F238E27FC236}">
                <a16:creationId xmlns:a16="http://schemas.microsoft.com/office/drawing/2014/main" id="{7383CBC9-0E38-259F-2F66-1F2BA66B5A45}"/>
              </a:ext>
            </a:extLst>
          </p:cNvPr>
          <p:cNvSpPr txBox="1"/>
          <p:nvPr/>
        </p:nvSpPr>
        <p:spPr>
          <a:xfrm>
            <a:off x="14300200" y="1206500"/>
            <a:ext cx="28194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07899"/>
              </a:lnSpc>
            </a:pPr>
            <a:r>
              <a:rPr lang="en-US" sz="1500" b="0" i="0" u="none" strike="noStrike" spc="100">
                <a:solidFill>
                  <a:srgbClr val="595959"/>
                </a:solidFill>
                <a:latin typeface="Pretendard Regular"/>
              </a:rPr>
              <a:t>Presentation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F981C6ED-F4B7-C0B6-84E9-7992AD18F415}"/>
              </a:ext>
            </a:extLst>
          </p:cNvPr>
          <p:cNvSpPr txBox="1"/>
          <p:nvPr/>
        </p:nvSpPr>
        <p:spPr>
          <a:xfrm>
            <a:off x="4572000" y="673100"/>
            <a:ext cx="9131300" cy="965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en-US" sz="5400" b="0" i="0" u="none" strike="noStrike" dirty="0">
                <a:solidFill>
                  <a:srgbClr val="595959"/>
                </a:solidFill>
                <a:latin typeface="SB AggroOTF Medium"/>
              </a:rPr>
              <a:t>0410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73F2B5D-DEBF-B448-6DDE-74664F7054CE}"/>
              </a:ext>
            </a:extLst>
          </p:cNvPr>
          <p:cNvSpPr txBox="1"/>
          <p:nvPr/>
        </p:nvSpPr>
        <p:spPr>
          <a:xfrm>
            <a:off x="8889825" y="9258300"/>
            <a:ext cx="6687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Pretendard SemiBold" panose="020B0600000101010101" charset="-127"/>
                <a:ea typeface="Pretendard SemiBold" panose="020B0600000101010101" charset="-127"/>
              </a:rPr>
              <a:t>1.5</a:t>
            </a:r>
            <a:endParaRPr lang="ko-KR" altLang="en-US" sz="2800" dirty="0"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D533121-9AD1-343B-7846-179575A51B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18622" y="2027977"/>
            <a:ext cx="11316578" cy="6832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3879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8787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386969A-F703-F606-5AF1-03DB955202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4CE36544-0658-CBD8-DD16-42F23C6EE3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500" y="508000"/>
            <a:ext cx="16637000" cy="89154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1F65B4A1-86CC-D88F-5CFE-068EE00D93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700" y="9220200"/>
            <a:ext cx="17259300" cy="5588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9DDBFCFF-8E75-146A-FD6F-2871D6315A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1400" y="1701800"/>
            <a:ext cx="16192500" cy="12700"/>
          </a:xfrm>
          <a:prstGeom prst="rect">
            <a:avLst/>
          </a:prstGeom>
        </p:spPr>
      </p:pic>
      <p:grpSp>
        <p:nvGrpSpPr>
          <p:cNvPr id="5" name="Group 5">
            <a:extLst>
              <a:ext uri="{FF2B5EF4-FFF2-40B4-BE49-F238E27FC236}">
                <a16:creationId xmlns:a16="http://schemas.microsoft.com/office/drawing/2014/main" id="{5122E0EF-AAE0-E3B9-ED46-E5D81BAABF22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8" name="TextBox 8">
            <a:extLst>
              <a:ext uri="{FF2B5EF4-FFF2-40B4-BE49-F238E27FC236}">
                <a16:creationId xmlns:a16="http://schemas.microsoft.com/office/drawing/2014/main" id="{74E9361D-8470-8A15-8516-A9D44CB65FD6}"/>
              </a:ext>
            </a:extLst>
          </p:cNvPr>
          <p:cNvSpPr txBox="1"/>
          <p:nvPr/>
        </p:nvSpPr>
        <p:spPr>
          <a:xfrm>
            <a:off x="14300200" y="1206500"/>
            <a:ext cx="28194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07899"/>
              </a:lnSpc>
            </a:pPr>
            <a:r>
              <a:rPr lang="en-US" sz="1500" b="0" i="0" u="none" strike="noStrike" spc="100">
                <a:solidFill>
                  <a:srgbClr val="595959"/>
                </a:solidFill>
                <a:latin typeface="Pretendard Regular"/>
              </a:rPr>
              <a:t>Presentation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EDF12E05-D4D3-E7DA-2227-3B2F03B26C92}"/>
              </a:ext>
            </a:extLst>
          </p:cNvPr>
          <p:cNvSpPr txBox="1"/>
          <p:nvPr/>
        </p:nvSpPr>
        <p:spPr>
          <a:xfrm>
            <a:off x="4572000" y="673100"/>
            <a:ext cx="9131300" cy="965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en-US" sz="5400" b="0" i="0" u="none" strike="noStrike" dirty="0">
                <a:solidFill>
                  <a:srgbClr val="595959"/>
                </a:solidFill>
                <a:latin typeface="SB AggroOTF Medium"/>
              </a:rPr>
              <a:t>0417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3C4357F-B323-3B62-9DB7-C56E46548929}"/>
              </a:ext>
            </a:extLst>
          </p:cNvPr>
          <p:cNvSpPr txBox="1"/>
          <p:nvPr/>
        </p:nvSpPr>
        <p:spPr>
          <a:xfrm>
            <a:off x="8889825" y="9258300"/>
            <a:ext cx="6687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Pretendard SemiBold" panose="020B0600000101010101" charset="-127"/>
                <a:ea typeface="Pretendard SemiBold" panose="020B0600000101010101" charset="-127"/>
              </a:rPr>
              <a:t>1.5</a:t>
            </a:r>
            <a:endParaRPr lang="ko-KR" altLang="en-US" sz="2800" dirty="0"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DF8766F-5D33-C555-33E0-90822BB071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37650" y="2739816"/>
            <a:ext cx="14400000" cy="4807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3801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8787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457E531-B008-F266-63B4-49D68A85F2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96D82EF2-7663-211F-CF4F-C322F77F2A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500" y="508000"/>
            <a:ext cx="16637000" cy="89154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CC36DB84-02A6-520B-3344-B035A44ED4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700" y="9220200"/>
            <a:ext cx="17259300" cy="5588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209DA114-B258-0CEF-D737-D0E731B29B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1400" y="1701800"/>
            <a:ext cx="16192500" cy="12700"/>
          </a:xfrm>
          <a:prstGeom prst="rect">
            <a:avLst/>
          </a:prstGeom>
        </p:spPr>
      </p:pic>
      <p:grpSp>
        <p:nvGrpSpPr>
          <p:cNvPr id="5" name="Group 5">
            <a:extLst>
              <a:ext uri="{FF2B5EF4-FFF2-40B4-BE49-F238E27FC236}">
                <a16:creationId xmlns:a16="http://schemas.microsoft.com/office/drawing/2014/main" id="{FBE7CCF4-4CB9-93EC-B010-2B269D159F77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8" name="TextBox 8">
            <a:extLst>
              <a:ext uri="{FF2B5EF4-FFF2-40B4-BE49-F238E27FC236}">
                <a16:creationId xmlns:a16="http://schemas.microsoft.com/office/drawing/2014/main" id="{78493685-69D3-AF38-07E6-4F09140B42B4}"/>
              </a:ext>
            </a:extLst>
          </p:cNvPr>
          <p:cNvSpPr txBox="1"/>
          <p:nvPr/>
        </p:nvSpPr>
        <p:spPr>
          <a:xfrm>
            <a:off x="14300200" y="1206500"/>
            <a:ext cx="28194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07899"/>
              </a:lnSpc>
            </a:pPr>
            <a:r>
              <a:rPr lang="en-US" sz="1500" b="0" i="0" u="none" strike="noStrike" spc="100">
                <a:solidFill>
                  <a:srgbClr val="595959"/>
                </a:solidFill>
                <a:latin typeface="Pretendard Regular"/>
              </a:rPr>
              <a:t>Presentation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2C20E3AC-17A6-E365-8B0A-C52C62AA350E}"/>
              </a:ext>
            </a:extLst>
          </p:cNvPr>
          <p:cNvSpPr txBox="1"/>
          <p:nvPr/>
        </p:nvSpPr>
        <p:spPr>
          <a:xfrm>
            <a:off x="4572000" y="673100"/>
            <a:ext cx="9131300" cy="965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en-US" sz="5400" b="0" i="0" u="none" strike="noStrike" dirty="0">
                <a:solidFill>
                  <a:srgbClr val="595959"/>
                </a:solidFill>
                <a:latin typeface="SB AggroOTF Medium"/>
              </a:rPr>
              <a:t>0508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C69868C-C872-668A-CDB2-FB9C326695BF}"/>
              </a:ext>
            </a:extLst>
          </p:cNvPr>
          <p:cNvSpPr txBox="1"/>
          <p:nvPr/>
        </p:nvSpPr>
        <p:spPr>
          <a:xfrm>
            <a:off x="8889825" y="9258300"/>
            <a:ext cx="6687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Pretendard SemiBold" panose="020B0600000101010101" charset="-127"/>
                <a:ea typeface="Pretendard SemiBold" panose="020B0600000101010101" charset="-127"/>
              </a:rPr>
              <a:t>1.5</a:t>
            </a:r>
            <a:endParaRPr lang="ko-KR" altLang="en-US" sz="2800" dirty="0"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CDFF83E-EFB9-F1E2-614A-DBD77D147E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50350" y="2628900"/>
            <a:ext cx="14400000" cy="5478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7473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</TotalTime>
  <Words>77</Words>
  <Application>Microsoft Office PowerPoint</Application>
  <PresentationFormat>사용자 지정</PresentationFormat>
  <Paragraphs>58</Paragraphs>
  <Slides>14</Slides>
  <Notes>12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2" baseType="lpstr">
      <vt:lpstr>Pretendard SemiBold</vt:lpstr>
      <vt:lpstr>Pretendard Regular</vt:lpstr>
      <vt:lpstr>맑은 고딕</vt:lpstr>
      <vt:lpstr>Arial</vt:lpstr>
      <vt:lpstr>Pretendard Bold</vt:lpstr>
      <vt:lpstr>SB AggroOTF Medium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류연우</dc:creator>
  <cp:lastModifiedBy>연우 류</cp:lastModifiedBy>
  <cp:revision>3</cp:revision>
  <dcterms:created xsi:type="dcterms:W3CDTF">2006-08-16T00:00:00Z</dcterms:created>
  <dcterms:modified xsi:type="dcterms:W3CDTF">2025-06-12T00:10:13Z</dcterms:modified>
</cp:coreProperties>
</file>